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4" r:id="rId5"/>
    <p:sldId id="259" r:id="rId6"/>
    <p:sldId id="260" r:id="rId7"/>
    <p:sldId id="261" r:id="rId8"/>
    <p:sldId id="262" r:id="rId9"/>
    <p:sldId id="257" r:id="rId10"/>
    <p:sldId id="269" r:id="rId11"/>
    <p:sldId id="265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797D0-D99D-4350-9519-D66A1F430CD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0BDB-82EC-4FC5-A5CF-3A7F5AC1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797D0-D99D-4350-9519-D66A1F430CD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0BDB-82EC-4FC5-A5CF-3A7F5AC1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797D0-D99D-4350-9519-D66A1F430CD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0BDB-82EC-4FC5-A5CF-3A7F5AC1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797D0-D99D-4350-9519-D66A1F430CD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0BDB-82EC-4FC5-A5CF-3A7F5AC1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797D0-D99D-4350-9519-D66A1F430CD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0BDB-82EC-4FC5-A5CF-3A7F5AC1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797D0-D99D-4350-9519-D66A1F430CD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0BDB-82EC-4FC5-A5CF-3A7F5AC1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797D0-D99D-4350-9519-D66A1F430CD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0BDB-82EC-4FC5-A5CF-3A7F5AC1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797D0-D99D-4350-9519-D66A1F430CD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0BDB-82EC-4FC5-A5CF-3A7F5AC1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797D0-D99D-4350-9519-D66A1F430CD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0BDB-82EC-4FC5-A5CF-3A7F5AC1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797D0-D99D-4350-9519-D66A1F430CD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0BDB-82EC-4FC5-A5CF-3A7F5AC1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797D0-D99D-4350-9519-D66A1F430CD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0BDB-82EC-4FC5-A5CF-3A7F5AC1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797D0-D99D-4350-9519-D66A1F430CD6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0BDB-82EC-4FC5-A5CF-3A7F5AC19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Houses in Ancient Egypt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500174"/>
            <a:ext cx="8143932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Most Egyptians lived in homes built of sun-dried bricks, made of mud and straw.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>
                <a:solidFill>
                  <a:schemeClr val="bg1"/>
                </a:solidFill>
              </a:rPr>
              <a:t>Bricks were easy to  make and the materials were freely found along the shores of the Nile river. </a:t>
            </a:r>
          </a:p>
          <a:p>
            <a:endParaRPr lang="en-US" dirty="0"/>
          </a:p>
        </p:txBody>
      </p:sp>
      <p:pic>
        <p:nvPicPr>
          <p:cNvPr id="4" name="Picture 3" descr="house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2643183"/>
            <a:ext cx="4285376" cy="223945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63915"/>
            <a:ext cx="785818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Their houses had high ceilings with pillars and were lavishly decorated with brilliantly painted scenery.</a:t>
            </a:r>
          </a:p>
          <a:p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The floors were tiled, some had linen carpets</a:t>
            </a:r>
          </a:p>
          <a:p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 There were secluded gardens, courtyards with palm trees to provide shade and privacy and pools with sweet-smelling lotus blossoms.</a:t>
            </a:r>
          </a:p>
          <a:p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 The pool might also be stocked with exotic fish from the Nile. 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omeya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535" y="902966"/>
            <a:ext cx="6586051" cy="495492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ill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07738"/>
            <a:ext cx="8643998" cy="62040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64291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Brick molds were invented to make the bricks.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A mix of mud and straw was place into the molds and the molds were left out in the sun to dry.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mud brick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641699"/>
            <a:ext cx="3871916" cy="2778155"/>
          </a:xfrm>
          <a:prstGeom prst="rect">
            <a:avLst/>
          </a:prstGeom>
        </p:spPr>
      </p:pic>
      <p:pic>
        <p:nvPicPr>
          <p:cNvPr id="5" name="Picture 4" descr="mud bricks 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3500438"/>
            <a:ext cx="3703786" cy="288895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outside  of homes were often whitewashed to  reflect the heat.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 flat roof had air vents to allow air to circulate.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 thick walls provided good insulation.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Small, narrow windows set high up in the walls reduced glare from the sun.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500042"/>
            <a:ext cx="8229600" cy="528641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Homes had front  doors and back doors.  Each door was built about 4 feet off the ground to reduce sand and dust from entering as well as snakes.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Each door was reached by a ramp. Ramps were used inside rather than stairs to move from one level to another.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Ramps also led up to the flat roof which was often used as a living and sleeping area in the  hotter months.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1974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Most people lived in towns where the houses were built close together and often multi-storied to make the most of limited land.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townjpeg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2643182"/>
            <a:ext cx="4786346" cy="358527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Peasants’ homes were usually quite small.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The typical house was </a:t>
            </a:r>
            <a:r>
              <a:rPr lang="en-US" dirty="0" err="1" smtClean="0">
                <a:solidFill>
                  <a:schemeClr val="bg1"/>
                </a:solidFill>
              </a:rPr>
              <a:t>squarish</a:t>
            </a:r>
            <a:r>
              <a:rPr lang="en-US" dirty="0" smtClean="0">
                <a:solidFill>
                  <a:schemeClr val="bg1"/>
                </a:solidFill>
              </a:rPr>
              <a:t> in shape and consisted of three main rooms.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A living area, a sleeping area and a yard which acted as an outside kitchen.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Earthen floors were covered with reed mats.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Ceilings  were made of sticks and palm rafters woven together 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92867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Kitchens usually consisted  of a cylindrical baked clay oven 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And a floor space for grinding grain which would be used to make bread or beer.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There was also a basement with two cellars for storage.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Craftsmen would usually have a working space at the front of their homes.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Nobles built huge villas along the Nile.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Some  were fronted with Limestone which made the walls sparkle.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Most villas had 25 – 30 rooms. Some had more than 50.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These wealthy citizens had servants’ quarters for their help, plus granaries, stables and a small shrine for worship.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138113"/>
            <a:ext cx="6572250" cy="658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443</Words>
  <Application>Microsoft Office PowerPoint</Application>
  <PresentationFormat>On-screen Show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Houses in Ancient Egypt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kls12</dc:creator>
  <cp:lastModifiedBy>kls12</cp:lastModifiedBy>
  <cp:revision>176</cp:revision>
  <dcterms:created xsi:type="dcterms:W3CDTF">2011-11-14T22:55:10Z</dcterms:created>
  <dcterms:modified xsi:type="dcterms:W3CDTF">2011-11-15T22:54:54Z</dcterms:modified>
</cp:coreProperties>
</file>